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24"/>
    <p:restoredTop sz="94697"/>
  </p:normalViewPr>
  <p:slideViewPr>
    <p:cSldViewPr snapToGrid="0" snapToObjects="1">
      <p:cViewPr>
        <p:scale>
          <a:sx n="70" d="100"/>
          <a:sy n="70" d="100"/>
        </p:scale>
        <p:origin x="360" y="10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E5857EC-4E45-2646-9308-8F7D3085E2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580B375-65A1-B348-B9DA-D3878B15C6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6B06A0D-EA11-674B-85DD-1E8346CE0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BB9AF-2444-3D41-A92C-A433D4E6F4D5}" type="datetimeFigureOut">
              <a:rPr lang="fi-FI" smtClean="0"/>
              <a:t>21.9.2020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9EA8963-0719-4B49-93FD-5CBD9C73D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96FD4D9-3597-824C-8098-BF65F4590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DA3E8-4A0F-0B42-BAAE-2E3BFE00A7C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38205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F1833A7-7A0C-F245-9491-E65846F12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8190EA80-6398-CA45-9DC6-F4EEC3C4AB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C0B85A0-5ED3-F74A-A9CD-9D93D30EE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BB9AF-2444-3D41-A92C-A433D4E6F4D5}" type="datetimeFigureOut">
              <a:rPr lang="fi-FI" smtClean="0"/>
              <a:t>21.9.2020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EE2F9EE-2E9E-9741-97E7-1218C5619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6C6C407-2BA6-F54B-BCA7-884D0252A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DA3E8-4A0F-0B42-BAAE-2E3BFE00A7C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09508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3F71295C-C3A6-6E42-AC59-244C5D4164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EE5F4B17-3ED7-F04F-8E5F-46C9DFF88F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EBF4D8F-142C-2943-8189-ACCFE96E2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BB9AF-2444-3D41-A92C-A433D4E6F4D5}" type="datetimeFigureOut">
              <a:rPr lang="fi-FI" smtClean="0"/>
              <a:t>21.9.2020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7D0E4A9-B0B8-6845-A264-8A18260EA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014E4C7-F33C-314D-ADB7-8F70A8753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DA3E8-4A0F-0B42-BAAE-2E3BFE00A7C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8525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39DF875-DFA5-0E4B-B4E1-9A3794EA1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E964F6C-9719-CC49-BEFD-A1121607F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F875DCD-8B8B-114A-9031-A16EE6B10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BB9AF-2444-3D41-A92C-A433D4E6F4D5}" type="datetimeFigureOut">
              <a:rPr lang="fi-FI" smtClean="0"/>
              <a:t>21.9.2020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66FE4A3-C169-EA43-9329-B0E0B9CD4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29D58A7-DE67-584A-877A-EFE980ECA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DA3E8-4A0F-0B42-BAAE-2E3BFE00A7C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6581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8CAE098-FA09-0740-A851-8674187FD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0C2CD0F-96C6-BA4F-BB30-74DB6AE86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D02C9B5-2419-DB4F-B9DE-955102B13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BB9AF-2444-3D41-A92C-A433D4E6F4D5}" type="datetimeFigureOut">
              <a:rPr lang="fi-FI" smtClean="0"/>
              <a:t>21.9.2020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0FF79B0-0361-BF48-B2E7-F881DFD57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D947F84-782A-3646-9497-4CF9BE492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DA3E8-4A0F-0B42-BAAE-2E3BFE00A7C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30406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24BBA08-F50B-7C4C-AF11-13EAE4C17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C39D00-EA2A-D444-AC0F-A8AA9C5DFC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3740BCD-11FD-E24B-B8A0-8AA3CCA507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EB432F3-5FC8-5349-A1EA-99457E77A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BB9AF-2444-3D41-A92C-A433D4E6F4D5}" type="datetimeFigureOut">
              <a:rPr lang="fi-FI" smtClean="0"/>
              <a:t>21.9.2020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767C570-EC71-F64B-83C9-3A452919E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D39F704A-5921-7347-BDAE-A996D9026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DA3E8-4A0F-0B42-BAAE-2E3BFE00A7C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3513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54DF72E-EFD4-C84C-8A37-2034CBA28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46C1775-92F9-D346-AFC1-E4443F10B0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3786456-65A0-4A41-A904-7B52831664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0B8293AF-293F-864B-814E-839AA6EC51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3869BD54-1530-D247-91C1-5FE5500FF5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46FB0CB5-7760-9447-9249-7E0970355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BB9AF-2444-3D41-A92C-A433D4E6F4D5}" type="datetimeFigureOut">
              <a:rPr lang="fi-FI" smtClean="0"/>
              <a:t>21.9.2020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8C364746-3B6B-F04D-8010-AFBB2574E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74677287-2045-2947-A995-0821209DF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DA3E8-4A0F-0B42-BAAE-2E3BFE00A7C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36122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DC73975-37B3-6044-832C-922545CBE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044C9D6-83DC-4F45-93C7-09395CA5E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BB9AF-2444-3D41-A92C-A433D4E6F4D5}" type="datetimeFigureOut">
              <a:rPr lang="fi-FI" smtClean="0"/>
              <a:t>21.9.2020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7952EF5-44C5-2244-B44A-CB1F8B551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ABCD15D-75B5-2A44-A5C0-2C4101D3F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DA3E8-4A0F-0B42-BAAE-2E3BFE00A7C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95505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B6289CE-1E4B-B648-9CBF-CD81C2A5E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BB9AF-2444-3D41-A92C-A433D4E6F4D5}" type="datetimeFigureOut">
              <a:rPr lang="fi-FI" smtClean="0"/>
              <a:t>21.9.2020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04207D0-008B-AC4A-BD53-2B1E14904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E851D19-B1AB-7F48-AF60-EACE289A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DA3E8-4A0F-0B42-BAAE-2E3BFE00A7C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50252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A93CCB6-C332-7F41-8BF1-020C80F4E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C42B2BC-F984-D94D-BA0E-1ABC974C5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AF34D0BA-10D4-8541-AC70-40DFCC30EE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7DF0040-1F23-354B-BAE1-6639E552D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BB9AF-2444-3D41-A92C-A433D4E6F4D5}" type="datetimeFigureOut">
              <a:rPr lang="fi-FI" smtClean="0"/>
              <a:t>21.9.2020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1151EDF-D1E5-4C46-9B20-A8B4EBC55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06C2FCE-533F-6B4A-9789-233F220C7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DA3E8-4A0F-0B42-BAAE-2E3BFE00A7C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95845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C3F2793-4896-1F42-AE27-D4F2D1465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2D23BE7D-8FE0-2A4B-AD6B-57A23F9D41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3241809-D926-D045-840C-749C2C6200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5C13F55-A645-9E4A-ABBD-D51F1E95C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BB9AF-2444-3D41-A92C-A433D4E6F4D5}" type="datetimeFigureOut">
              <a:rPr lang="fi-FI" smtClean="0"/>
              <a:t>21.9.2020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CF226A8-22D1-6145-84D9-ECFF2EE53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AA2E8D6-61C4-D143-A894-637655F0F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DA3E8-4A0F-0B42-BAAE-2E3BFE00A7C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7378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C9878610-D669-DA4F-9A6C-D72FCE535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B5308FB-0BCD-4248-BBBC-E823A8F9AB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A2A8D94-AB8E-C040-84FA-31646B5EDE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BB9AF-2444-3D41-A92C-A433D4E6F4D5}" type="datetimeFigureOut">
              <a:rPr lang="fi-FI" smtClean="0"/>
              <a:t>21.9.2020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169E71D-D295-4F41-B2F6-AB724FDB56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70FA31C-4E0E-5247-9052-71C281969D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DA3E8-4A0F-0B42-BAAE-2E3BFE00A7C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34419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ACF1F55-7797-5A4B-A3E4-18CFF5F3BA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4578964-78B0-5942-B9DC-16D2762B38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3EA53D78-A54B-454E-B7D5-CE378FB9A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F8C2546B-659C-1F4B-982D-65E810AE2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8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64"/>
    </mc:Choice>
    <mc:Fallback>
      <p:transition spd="slow" advTm="2076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C11F325F-F1C8-494F-87D6-8C5A24287F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9391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65"/>
    </mc:Choice>
    <mc:Fallback>
      <p:transition spd="slow" advTm="11565"/>
    </mc:Fallback>
  </mc:AlternateContent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0</Words>
  <Application>Microsoft Macintosh PowerPoint</Application>
  <PresentationFormat>Laajakuva</PresentationFormat>
  <Paragraphs>0</Paragraphs>
  <Slides>2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Office-teema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Jenni SJTL</dc:creator>
  <cp:lastModifiedBy>Jenni SJTL</cp:lastModifiedBy>
  <cp:revision>5</cp:revision>
  <cp:lastPrinted>2020-09-21T14:30:19Z</cp:lastPrinted>
  <dcterms:created xsi:type="dcterms:W3CDTF">2020-09-18T18:33:35Z</dcterms:created>
  <dcterms:modified xsi:type="dcterms:W3CDTF">2020-09-21T14:30:22Z</dcterms:modified>
</cp:coreProperties>
</file>